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18" r:id="rId3"/>
    <p:sldId id="283" r:id="rId4"/>
    <p:sldId id="272" r:id="rId5"/>
    <p:sldId id="279" r:id="rId6"/>
    <p:sldId id="280" r:id="rId7"/>
    <p:sldId id="281" r:id="rId8"/>
    <p:sldId id="282" r:id="rId9"/>
    <p:sldId id="284" r:id="rId10"/>
    <p:sldId id="290" r:id="rId11"/>
    <p:sldId id="303" r:id="rId12"/>
    <p:sldId id="306" r:id="rId13"/>
    <p:sldId id="307" r:id="rId14"/>
    <p:sldId id="310" r:id="rId15"/>
    <p:sldId id="305" r:id="rId16"/>
    <p:sldId id="311" r:id="rId17"/>
    <p:sldId id="312" r:id="rId18"/>
    <p:sldId id="298" r:id="rId19"/>
    <p:sldId id="292" r:id="rId20"/>
    <p:sldId id="291" r:id="rId21"/>
    <p:sldId id="293" r:id="rId22"/>
    <p:sldId id="294" r:id="rId23"/>
    <p:sldId id="295" r:id="rId24"/>
    <p:sldId id="309" r:id="rId25"/>
    <p:sldId id="317" r:id="rId26"/>
    <p:sldId id="300" r:id="rId27"/>
    <p:sldId id="287" r:id="rId28"/>
    <p:sldId id="278" r:id="rId29"/>
    <p:sldId id="315" r:id="rId30"/>
    <p:sldId id="302" r:id="rId31"/>
    <p:sldId id="319" r:id="rId32"/>
    <p:sldId id="301" r:id="rId33"/>
    <p:sldId id="316" r:id="rId34"/>
    <p:sldId id="277" r:id="rId35"/>
    <p:sldId id="270" r:id="rId36"/>
    <p:sldId id="273" r:id="rId37"/>
    <p:sldId id="274" r:id="rId38"/>
    <p:sldId id="297" r:id="rId39"/>
    <p:sldId id="286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6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Faster and more accurate. Removes much of the manual parts, which are easy to make mistakes with.</a:t>
            </a:r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  <a:p>
            <a:r>
              <a:rPr lang="en-US" dirty="0"/>
              <a:t>- The next slides show things that are hard to enforce with a script, but easy with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branch policies to ensure no changes are pushed directly to the main branch, so PRs must be used and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7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How many of you have accidentally pushed changes to the wrong branch? It’s just as easy to run a deployment script from the wrong branch.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Accidentally manually publish a feature branch instead of the main branch.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you need your tech lead or another department (like security or change management) to approve the deployment?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Maybe deployments are only allowed in the evenings, or on certain days.</a:t>
            </a:r>
          </a:p>
          <a:p>
            <a:r>
              <a:rPr lang="en-US" dirty="0"/>
              <a:t>- Can also setup automatic nightly deployments.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W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e are supposed to have the prerelease version published for at least 48 hours before publishing the stable version.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Pipeline can automatically publish the stable version after 48 hours if the pipeline has not been cancelled.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6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Separate the deployer from the code writer for audits (PCI, SOC,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3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Get some things for free out-of-the-box: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 and 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 (no sharing of API key)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 (users can opt into email notifications themselves)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Create a new repo from the GitHub template: https://github.com/deadlydog/PowerShell.ScriptModuleRepositoryTemplate</a:t>
            </a:r>
          </a:p>
          <a:p>
            <a:r>
              <a:rPr lang="en-US" dirty="0"/>
              <a:t>  - Clone it to local machine and run _InitializeRepository.sp1 script.</a:t>
            </a:r>
          </a:p>
          <a:p>
            <a:r>
              <a:rPr lang="en-US" dirty="0"/>
              <a:t>  - Follow ReadMe instructions to create API key and change 3 settings.</a:t>
            </a:r>
          </a:p>
          <a:p>
            <a:r>
              <a:rPr lang="en-US" dirty="0"/>
              <a:t>  - Commit and push files, then look at Actions in progress and go over them.</a:t>
            </a:r>
          </a:p>
          <a:p>
            <a:r>
              <a:rPr lang="en-US" dirty="0"/>
              <a:t>  - Open repo in VS Code to show running </a:t>
            </a:r>
            <a:r>
              <a:rPr lang="en-US" dirty="0" err="1"/>
              <a:t>PSScriptAnalyzer</a:t>
            </a:r>
            <a:r>
              <a:rPr lang="en-US" dirty="0"/>
              <a:t> and Tests tasks.</a:t>
            </a:r>
          </a:p>
          <a:p>
            <a:r>
              <a:rPr lang="en-US" dirty="0"/>
              <a:t>  - Use module to create a new Repo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Stucco requires installing a bunch of additional modules and learning the build frameworks.</a:t>
            </a:r>
          </a:p>
          <a:p>
            <a:r>
              <a:rPr lang="en-US" dirty="0"/>
              <a:t>- </a:t>
            </a:r>
            <a:r>
              <a:rPr lang="en-US" dirty="0" err="1"/>
              <a:t>Module.Template</a:t>
            </a:r>
            <a:r>
              <a:rPr lang="en-US" dirty="0"/>
              <a:t> used the external </a:t>
            </a:r>
            <a:r>
              <a:rPr lang="en-US" dirty="0" err="1"/>
              <a:t>AppVeyor</a:t>
            </a:r>
            <a:r>
              <a:rPr lang="en-US" dirty="0"/>
              <a:t> platform for the CI/CD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91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Not necessarily free.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Marketplace can get you up and running quickly, but then you have an external dependency that could break, get deprecated, or be vulnerable.</a:t>
            </a:r>
          </a:p>
          <a:p>
            <a:r>
              <a:rPr lang="en-US" dirty="0"/>
              <a:t>- Writing scripts gives you full control and can run locally, but you need to maintain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3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A list of all the reasons why to use 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7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1D2E-A4CE-84A2-E799-B62A198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56946-F816-A6BC-AAB1-E673C61A1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8203F-CBB1-B7AF-5879-1DF2A2F6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41AD3-A6FC-FA3E-C729-1F3AD1F96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Retrieve app service information from Azure and display it in a report.</a:t>
            </a:r>
          </a:p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 many people manually type this command to publish their modules?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Coworker wants to publish a new version.</a:t>
            </a:r>
          </a:p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than having to remember all the steps, but not perfect:</a:t>
            </a:r>
          </a:p>
          <a:p>
            <a:r>
              <a:rPr lang="en-US" dirty="0"/>
              <a:t>- Instructions are not always clear to everyone.</a:t>
            </a:r>
          </a:p>
          <a:p>
            <a:r>
              <a:rPr lang="en-US" dirty="0"/>
              <a:t>- People can miss steps or make mistakes.</a:t>
            </a:r>
          </a:p>
          <a:p>
            <a:r>
              <a:rPr lang="en-US" dirty="0"/>
              <a:t>- Once someone has done the process a few times, they may not use the instructions anymore and miss when it is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35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gif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dlydog/PowerShell.ScriptModuleRepository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  <p:pic>
        <p:nvPicPr>
          <p:cNvPr id="29" name="Picture 28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D696F39C-935C-CEE1-18F8-7198B055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09" y="4756600"/>
            <a:ext cx="422043" cy="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8309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85AB63-0D70-C60C-C408-0FFBA8AEC783}"/>
              </a:ext>
            </a:extLst>
          </p:cNvPr>
          <p:cNvSpPr txBox="1">
            <a:spLocks/>
          </p:cNvSpPr>
          <p:nvPr/>
        </p:nvSpPr>
        <p:spPr>
          <a:xfrm>
            <a:off x="1362375" y="3697702"/>
            <a:ext cx="7545319" cy="552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An improvement, but we can do better with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91B3D-A61B-53A6-532A-111103C8A549}"/>
              </a:ext>
            </a:extLst>
          </p:cNvPr>
          <p:cNvSpPr txBox="1">
            <a:spLocks/>
          </p:cNvSpPr>
          <p:nvPr/>
        </p:nvSpPr>
        <p:spPr>
          <a:xfrm>
            <a:off x="1411586" y="4250193"/>
            <a:ext cx="7370659" cy="1071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Pipelines!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Actions / Workflows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Use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8140-3CF0-EFD9-15BD-12AF759B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FA8BD31-6719-4677-DC15-E0AE5AF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48" y="934948"/>
            <a:ext cx="10774517" cy="5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0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02" y="248720"/>
            <a:ext cx="5239820" cy="64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  <p:pic>
        <p:nvPicPr>
          <p:cNvPr id="3" name="Picture 2" descr="A seal in the water&#10;&#10;Description automatically generated">
            <a:extLst>
              <a:ext uri="{FF2B5EF4-FFF2-40B4-BE49-F238E27FC236}">
                <a16:creationId xmlns:a16="http://schemas.microsoft.com/office/drawing/2014/main" id="{3FD416C2-D9F6-EAF8-D373-80C934D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1" y="1823753"/>
            <a:ext cx="5573158" cy="4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Deployment schedules</a:t>
            </a:r>
          </a:p>
        </p:txBody>
      </p:sp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89" y="1638308"/>
            <a:ext cx="5200222" cy="5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C31B-A6FD-1CC3-2535-5EA3923A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074E5-7B8E-14AC-D634-0962CFCCE45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Baking new versions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31F7F09A-6405-8E37-7FBD-F0C8FDDA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89" y="1710228"/>
            <a:ext cx="5051622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Compliance</a:t>
            </a: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314D5E65-CFBB-C4C7-66BD-36232243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68" y="1710228"/>
            <a:ext cx="4655263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Helps enforce good practices:</a:t>
            </a:r>
          </a:p>
          <a:p>
            <a:pPr lvl="1"/>
            <a:r>
              <a:rPr lang="en-US" sz="2800" dirty="0"/>
              <a:t>Source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pPr lvl="1"/>
            <a:r>
              <a:rPr lang="en-US" sz="2800" dirty="0"/>
              <a:t>Only publish from the main branch by default</a:t>
            </a:r>
          </a:p>
          <a:p>
            <a:pPr lvl="1"/>
            <a:r>
              <a:rPr lang="en-US" sz="2800" dirty="0"/>
              <a:t>Enables approvals and deployment schedules</a:t>
            </a:r>
          </a:p>
          <a:p>
            <a:pPr lvl="1"/>
            <a:r>
              <a:rPr lang="en-US" sz="2800" dirty="0"/>
              <a:t>Long-running deployment processes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5387746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github.com/deadlydog/</a:t>
            </a:r>
            <a:r>
              <a:rPr lang="en-US" dirty="0" err="1">
                <a:hlinkClick r:id="rId3"/>
              </a:rPr>
              <a:t>PowerShell.ScriptModuleRepositoryTemplate</a:t>
            </a: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7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616AB-61AB-76A0-31F8-B7B73BFA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CE706-49B1-80CA-5B02-9D68DB67228B}"/>
              </a:ext>
            </a:extLst>
          </p:cNvPr>
          <p:cNvSpPr txBox="1"/>
          <p:nvPr/>
        </p:nvSpPr>
        <p:spPr>
          <a:xfrm>
            <a:off x="340331" y="879231"/>
            <a:ext cx="4971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not, Stucco?</a:t>
            </a:r>
          </a:p>
          <a:p>
            <a:pPr algn="l"/>
            <a:r>
              <a:rPr lang="en-US" sz="48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Module.Template</a:t>
            </a:r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?</a:t>
            </a:r>
          </a:p>
          <a:p>
            <a:pPr algn="l"/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4" name="Picture 3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7CCFF220-1887-B079-1380-E2892278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85" y="228599"/>
            <a:ext cx="4812801" cy="64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9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Scripts vs. Marketplace</a:t>
            </a:r>
          </a:p>
        </p:txBody>
      </p:sp>
      <p:pic>
        <p:nvPicPr>
          <p:cNvPr id="3" name="Picture 2" descr="A collage of a person and a child&#10;&#10;Description automatically generated">
            <a:extLst>
              <a:ext uri="{FF2B5EF4-FFF2-40B4-BE49-F238E27FC236}">
                <a16:creationId xmlns:a16="http://schemas.microsoft.com/office/drawing/2014/main" id="{68646A87-2869-E7B0-C57E-7E8584F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73" y="1710228"/>
            <a:ext cx="7572053" cy="5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676" y="1992193"/>
            <a:ext cx="6863138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Pipelines:</a:t>
            </a:r>
          </a:p>
          <a:p>
            <a:r>
              <a:rPr lang="en-US" sz="3200" dirty="0"/>
              <a:t>Consistency and repeatability</a:t>
            </a:r>
          </a:p>
          <a:p>
            <a:r>
              <a:rPr lang="en-US" sz="3200" dirty="0"/>
              <a:t>Logging (persisted) and Visibility</a:t>
            </a:r>
          </a:p>
          <a:p>
            <a:r>
              <a:rPr lang="en-US" sz="3200" dirty="0"/>
              <a:t>Security</a:t>
            </a:r>
          </a:p>
          <a:p>
            <a:r>
              <a:rPr lang="en-US" sz="3200" dirty="0"/>
              <a:t>Auditing</a:t>
            </a:r>
          </a:p>
          <a:p>
            <a:r>
              <a:rPr lang="en-US" sz="3200" dirty="0"/>
              <a:t>Notifications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1B943-7516-9829-D458-EADC40221EF1}"/>
              </a:ext>
            </a:extLst>
          </p:cNvPr>
          <p:cNvSpPr txBox="1"/>
          <p:nvPr/>
        </p:nvSpPr>
        <p:spPr>
          <a:xfrm>
            <a:off x="244983" y="3676868"/>
            <a:ext cx="46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 module/template: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ScriptModuleRepositoryTemplate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8234-8B9D-69D5-2B95-A7E4C5BD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A0BAF-CC1F-51BF-8B62-A055BB18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3381C-C8C1-4855-48BC-35A740586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0" y="857250"/>
            <a:ext cx="3781985" cy="5143500"/>
          </a:xfrm>
          <a:prstGeom prst="rect">
            <a:avLst/>
          </a:prstGeom>
        </p:spPr>
      </p:pic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48" y="857250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Ways to automate publishing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10175504" cy="432641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 every script needs to be a module</a:t>
            </a:r>
          </a:p>
          <a:p>
            <a:pPr lvl="1"/>
            <a:r>
              <a:rPr lang="en-US" sz="2800" dirty="0"/>
              <a:t>Good candidates: Used/updated frequently, shared with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13628</TotalTime>
  <Words>1542</Words>
  <Application>Microsoft Office PowerPoint</Application>
  <PresentationFormat>Widescreen</PresentationFormat>
  <Paragraphs>197</Paragraphs>
  <Slides>40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190</cp:revision>
  <dcterms:created xsi:type="dcterms:W3CDTF">2022-12-09T06:31:24Z</dcterms:created>
  <dcterms:modified xsi:type="dcterms:W3CDTF">2024-04-09T08:10:11Z</dcterms:modified>
  <cp:category/>
</cp:coreProperties>
</file>